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59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672" y="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07-01-16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07-01-16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07-01-16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07-01-16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07-01-16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07-01-16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07-01-16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images.google.nl/imgres?imgurl=http://www.muziekindex.nl/m/jpg/dfc/dwarsfluit1.jpg&amp;imgrefurl=http://www.muziekindex.nl/p/dwarsfluit_piccolo/df_kenmerk_pi.html&amp;h=118&amp;w=118&amp;sz=6&amp;hl=nl&amp;start=2&amp;tbnid=WRb5raUKHHgayM:&amp;tbnh=88&amp;tbnw=88&amp;prev=/images?q=dwarsfluit&amp;gbv=2&amp;svnum=10&amp;hl=nl" TargetMode="External"/><Relationship Id="rId5" Type="http://schemas.openxmlformats.org/officeDocument/2006/relationships/image" Target="../media/image2.jpeg"/><Relationship Id="rId6" Type="http://schemas.openxmlformats.org/officeDocument/2006/relationships/hyperlink" Target="http://images.google.nl/imgres?imgurl=http://www.pianop.be/piano.gif&amp;imgrefurl=http://www.pianop.be/&amp;h=271&amp;w=280&amp;sz=19&amp;hl=nl&amp;start=1&amp;tbnid=MT-f_h_usT0DEM:&amp;tbnh=110&amp;tbnw=114&amp;prev=/images?q=piano&amp;gbv=2&amp;svnum=10&amp;hl=nl" TargetMode="External"/><Relationship Id="rId7" Type="http://schemas.openxmlformats.org/officeDocument/2006/relationships/image" Target="../media/image3.jpe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tcaland.dds.nl/assets/images/viool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De kunst van het luisteren</a:t>
            </a:r>
            <a:endParaRPr lang="nl-NL" sz="5400" b="1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beschrijf je wat je hoort?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17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626" y="1250845"/>
            <a:ext cx="6387813" cy="448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385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 smtClean="0"/>
              <a:t>Muziek beschrijven</a:t>
            </a:r>
            <a:endParaRPr lang="nl-NL" sz="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subjectief taal gebruiken: mooi, lelijk, stom etc.</a:t>
            </a:r>
          </a:p>
          <a:p>
            <a:endParaRPr lang="nl-NL" dirty="0" smtClean="0"/>
          </a:p>
          <a:p>
            <a:r>
              <a:rPr lang="nl-NL" dirty="0" smtClean="0"/>
              <a:t>Niet over de tekst beginnen</a:t>
            </a:r>
          </a:p>
          <a:p>
            <a:endParaRPr lang="nl-NL" dirty="0"/>
          </a:p>
          <a:p>
            <a:r>
              <a:rPr lang="nl-NL" dirty="0" smtClean="0"/>
              <a:t>Muzikale kenmerken geven – bouwstenen van muziek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704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8000" b="1" dirty="0" smtClean="0"/>
              <a:t>1. Melodie</a:t>
            </a:r>
            <a:endParaRPr lang="nl-NL" sz="8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melodie </a:t>
            </a:r>
            <a:r>
              <a:rPr lang="nl-NL" dirty="0" smtClean="0"/>
              <a:t> </a:t>
            </a:r>
            <a:r>
              <a:rPr lang="nl-NL" dirty="0"/>
              <a:t>is datgene wat je vaak </a:t>
            </a:r>
            <a:r>
              <a:rPr lang="nl-NL" u="sng" dirty="0"/>
              <a:t>meezingt </a:t>
            </a:r>
            <a:r>
              <a:rPr lang="nl-NL" dirty="0"/>
              <a:t>met een muziekstuk. In klassieke muziek wordt de melodie ook wel </a:t>
            </a:r>
            <a:r>
              <a:rPr lang="nl-NL" b="1" dirty="0"/>
              <a:t>thema </a:t>
            </a:r>
            <a:r>
              <a:rPr lang="nl-NL" dirty="0"/>
              <a:t>genoemd </a:t>
            </a:r>
            <a:endParaRPr lang="nl-NL" dirty="0" smtClean="0"/>
          </a:p>
          <a:p>
            <a:endParaRPr lang="nl-NL" dirty="0"/>
          </a:p>
          <a:p>
            <a:r>
              <a:rPr lang="nl-NL" u="sng" dirty="0" smtClean="0"/>
              <a:t>Popmuziek</a:t>
            </a:r>
            <a:r>
              <a:rPr lang="nl-NL" dirty="0" smtClean="0"/>
              <a:t> – melodie vaak gezongen</a:t>
            </a:r>
          </a:p>
          <a:p>
            <a:r>
              <a:rPr lang="nl-NL" u="sng" dirty="0" smtClean="0"/>
              <a:t>Klassieke muziek / Jazzmuziek  </a:t>
            </a:r>
            <a:r>
              <a:rPr lang="nl-NL" dirty="0" smtClean="0"/>
              <a:t>– melodie vaak door instrument gespeeld of gezongen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042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 smtClean="0"/>
              <a:t>Gezongen melodie</a:t>
            </a:r>
            <a:endParaRPr lang="nl-NL" sz="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Wat voor een soort stem?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Sopraan (hoge vrouwenstem)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Alt (lage vrouwenstem)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Tenor (hoge mannenstem)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Bas (lage mannenstem)</a:t>
            </a:r>
          </a:p>
          <a:p>
            <a:pPr marL="0" indent="0">
              <a:buNone/>
            </a:pPr>
            <a:r>
              <a:rPr lang="nl-NL" smtClean="0"/>
              <a:t>					Vanaf 0.59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Stemgebruik: Geschoold  of ongeschoold </a:t>
            </a:r>
          </a:p>
          <a:p>
            <a:pPr marL="0" indent="0">
              <a:buNone/>
            </a:pPr>
            <a:r>
              <a:rPr lang="nl-NL" dirty="0" smtClean="0"/>
              <a:t>bv operastem, of juist ruige </a:t>
            </a:r>
            <a:r>
              <a:rPr lang="nl-NL" dirty="0" err="1" smtClean="0"/>
              <a:t>rockstem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825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 smtClean="0"/>
              <a:t>Meerstemmigheid</a:t>
            </a:r>
            <a:endParaRPr lang="nl-NL" sz="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l-NL" sz="4800" dirty="0" smtClean="0"/>
              <a:t>Eenstemmig zingen - solo</a:t>
            </a:r>
          </a:p>
          <a:p>
            <a:pPr algn="ctr"/>
            <a:r>
              <a:rPr lang="nl-NL" sz="4800" dirty="0" smtClean="0"/>
              <a:t>Meerstemmig zingen</a:t>
            </a:r>
          </a:p>
          <a:p>
            <a:pPr algn="ctr"/>
            <a:r>
              <a:rPr lang="nl-NL" sz="4800" dirty="0" smtClean="0"/>
              <a:t>Achtergrondkoor</a:t>
            </a:r>
          </a:p>
          <a:p>
            <a:pPr algn="ctr"/>
            <a:r>
              <a:rPr lang="nl-NL" sz="4800" dirty="0" smtClean="0"/>
              <a:t>2</a:t>
            </a:r>
            <a:r>
              <a:rPr lang="nl-NL" sz="4800" baseline="30000" dirty="0" smtClean="0"/>
              <a:t>e</a:t>
            </a:r>
            <a:r>
              <a:rPr lang="nl-NL" sz="4800" dirty="0" smtClean="0"/>
              <a:t> stem</a:t>
            </a:r>
          </a:p>
          <a:p>
            <a:pPr algn="ctr"/>
            <a:r>
              <a:rPr lang="nl-NL" sz="4800" dirty="0" smtClean="0"/>
              <a:t>Duet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3485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Melodie gespeeld op instrument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 instrument speelt </a:t>
            </a:r>
            <a:r>
              <a:rPr lang="nl-NL" u="sng" dirty="0" smtClean="0"/>
              <a:t>de melodie</a:t>
            </a:r>
            <a:r>
              <a:rPr lang="nl-NL" dirty="0" smtClean="0"/>
              <a:t>? </a:t>
            </a:r>
          </a:p>
          <a:p>
            <a:pPr marL="0" indent="0" algn="ctr">
              <a:buNone/>
            </a:pPr>
            <a:r>
              <a:rPr lang="nl-NL" dirty="0" smtClean="0"/>
              <a:t>Bijvoorbeeld:</a:t>
            </a:r>
            <a:endParaRPr lang="nl-NL" dirty="0"/>
          </a:p>
          <a:p>
            <a:pPr marL="0" indent="0" algn="ctr">
              <a:buNone/>
            </a:pPr>
            <a:r>
              <a:rPr lang="nl-NL" u="sng" dirty="0" smtClean="0"/>
              <a:t>Jazz</a:t>
            </a:r>
            <a:r>
              <a:rPr lang="nl-NL" dirty="0" smtClean="0"/>
              <a:t>: Saxofoon/trompet/klarinet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u="sng" dirty="0" smtClean="0"/>
              <a:t>Klassiek</a:t>
            </a:r>
            <a:r>
              <a:rPr lang="nl-NL" dirty="0" smtClean="0"/>
              <a:t>: viool/dwarsfluit/vleugel</a:t>
            </a:r>
            <a:endParaRPr lang="nl-NL" dirty="0"/>
          </a:p>
        </p:txBody>
      </p:sp>
      <p:pic>
        <p:nvPicPr>
          <p:cNvPr id="4" name="Picture 13" descr="vioo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184775"/>
            <a:ext cx="8382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dwarsfluit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754" y="5165725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iano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390" y="5184775"/>
            <a:ext cx="10858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2896" y="3483124"/>
            <a:ext cx="885059" cy="67353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22379" y="3483124"/>
            <a:ext cx="1171575" cy="34638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39459" y="3348419"/>
            <a:ext cx="1419781" cy="59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763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 smtClean="0"/>
              <a:t>Nog meer...</a:t>
            </a:r>
            <a:endParaRPr lang="nl-NL" sz="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</a:t>
            </a:r>
            <a:r>
              <a:rPr lang="nl-NL" u="sng" dirty="0" smtClean="0"/>
              <a:t>herhaling</a:t>
            </a:r>
            <a:r>
              <a:rPr lang="nl-NL" dirty="0" smtClean="0"/>
              <a:t> in melodie – blijft het goed</a:t>
            </a:r>
          </a:p>
          <a:p>
            <a:r>
              <a:rPr lang="nl-NL" dirty="0" smtClean="0"/>
              <a:t>Juist heel veel </a:t>
            </a:r>
            <a:r>
              <a:rPr lang="nl-NL" u="sng" dirty="0" smtClean="0"/>
              <a:t>fragmentjes,</a:t>
            </a:r>
            <a:r>
              <a:rPr lang="nl-NL" dirty="0" smtClean="0"/>
              <a:t> heel moeilijk te volgen.</a:t>
            </a:r>
          </a:p>
          <a:p>
            <a:endParaRPr lang="nl-NL" dirty="0" smtClean="0"/>
          </a:p>
          <a:p>
            <a:r>
              <a:rPr lang="nl-NL" dirty="0" smtClean="0"/>
              <a:t>Wat valt je op aan deze melodie?</a:t>
            </a:r>
            <a:br>
              <a:rPr lang="nl-NL" dirty="0" smtClean="0"/>
            </a:b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478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232" y="1417638"/>
            <a:ext cx="6041485" cy="4240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781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8000" b="1" dirty="0" smtClean="0"/>
              <a:t>2. Tempo</a:t>
            </a:r>
            <a:endParaRPr lang="nl-NL" sz="8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400" b="1" dirty="0" smtClean="0"/>
              <a:t>Snelheid van muziek</a:t>
            </a:r>
          </a:p>
          <a:p>
            <a:pPr marL="0" indent="0" algn="ctr">
              <a:buNone/>
            </a:pPr>
            <a:r>
              <a:rPr lang="nl-NL" sz="2400" b="1" dirty="0" smtClean="0"/>
              <a:t>Tik je vaak mee met je voet</a:t>
            </a:r>
          </a:p>
          <a:p>
            <a:endParaRPr lang="nl-NL" dirty="0"/>
          </a:p>
          <a:p>
            <a:pPr marL="0" indent="0" algn="ctr">
              <a:buNone/>
            </a:pPr>
            <a:r>
              <a:rPr lang="en-US" dirty="0" err="1">
                <a:latin typeface="Verdana" charset="0"/>
                <a:ea typeface="ＭＳ Ｐゴシック" charset="0"/>
                <a:cs typeface="ＭＳ Ｐゴシック" charset="0"/>
              </a:rPr>
              <a:t>Snel</a:t>
            </a: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/</a:t>
            </a:r>
            <a:r>
              <a:rPr lang="en-US" dirty="0" err="1">
                <a:latin typeface="Verdana" charset="0"/>
                <a:ea typeface="ＭＳ Ｐゴシック" charset="0"/>
                <a:cs typeface="ＭＳ Ｐゴシック" charset="0"/>
              </a:rPr>
              <a:t>langzaam</a:t>
            </a: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 – </a:t>
            </a:r>
            <a:r>
              <a:rPr lang="en-US" dirty="0" err="1">
                <a:latin typeface="Verdana" charset="0"/>
                <a:ea typeface="ＭＳ Ｐゴシック" charset="0"/>
                <a:cs typeface="ＭＳ Ｐゴシック" charset="0"/>
              </a:rPr>
              <a:t>veel</a:t>
            </a: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Verdana" charset="0"/>
                <a:ea typeface="ＭＳ Ｐゴシック" charset="0"/>
                <a:cs typeface="ＭＳ Ｐゴシック" charset="0"/>
              </a:rPr>
              <a:t>wisselingen</a:t>
            </a: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 in tempo – </a:t>
            </a:r>
            <a:r>
              <a:rPr lang="en-US" dirty="0" err="1">
                <a:latin typeface="Verdana" charset="0"/>
                <a:ea typeface="ＭＳ Ｐゴシック" charset="0"/>
                <a:cs typeface="ＭＳ Ｐゴシック" charset="0"/>
              </a:rPr>
              <a:t>dansbaar</a:t>
            </a: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 – extreme </a:t>
            </a:r>
            <a:r>
              <a:rPr lang="en-US" dirty="0" err="1" smtClean="0">
                <a:latin typeface="Verdana" charset="0"/>
                <a:ea typeface="ＭＳ Ｐゴシック" charset="0"/>
                <a:cs typeface="ＭＳ Ｐゴシック" charset="0"/>
              </a:rPr>
              <a:t>wisselingen</a:t>
            </a:r>
            <a:r>
              <a:rPr lang="en-US" dirty="0" smtClean="0">
                <a:latin typeface="Verdana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beats per minute (</a:t>
            </a:r>
            <a:r>
              <a:rPr lang="en-US" dirty="0" err="1">
                <a:latin typeface="Verdana" charset="0"/>
                <a:ea typeface="ＭＳ Ｐゴシック" charset="0"/>
                <a:cs typeface="ＭＳ Ｐゴシック" charset="0"/>
              </a:rPr>
              <a:t>popmuziek</a:t>
            </a: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3048769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48</TotalTime>
  <Words>189</Words>
  <Application>Microsoft Macintosh PowerPoint</Application>
  <PresentationFormat>Diavoorstelling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 Zwart </vt:lpstr>
      <vt:lpstr>De kunst van het luisteren</vt:lpstr>
      <vt:lpstr>Muziek beschrijven</vt:lpstr>
      <vt:lpstr>1. Melodie</vt:lpstr>
      <vt:lpstr>Gezongen melodie</vt:lpstr>
      <vt:lpstr>Meerstemmigheid</vt:lpstr>
      <vt:lpstr>Melodie gespeeld op instrument</vt:lpstr>
      <vt:lpstr>Nog meer...</vt:lpstr>
      <vt:lpstr>PowerPoint-presentatie</vt:lpstr>
      <vt:lpstr>2. Tempo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kunst van het luisteren</dc:title>
  <dc:creator>ATC</dc:creator>
  <cp:lastModifiedBy>ATC</cp:lastModifiedBy>
  <cp:revision>45</cp:revision>
  <dcterms:created xsi:type="dcterms:W3CDTF">2015-12-14T15:03:26Z</dcterms:created>
  <dcterms:modified xsi:type="dcterms:W3CDTF">2016-01-07T13:13:42Z</dcterms:modified>
</cp:coreProperties>
</file>